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BC8C8-9871-4321-BA9F-3488958B0EF0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A0E5F-8760-4A93-965F-3E95FCA4764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1488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322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548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2028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753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6084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63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228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515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254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271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2692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6113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1535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6878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5856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1824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680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BDFA5-DC36-42FD-BE85-91B1E7E3E7A3}" type="datetimeFigureOut">
              <a:rPr lang="en-IN" smtClean="0"/>
              <a:t>26-06-2025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8339C-D7B2-4DF0-9D9F-C857E7D9F8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7205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hink-thinking-hand-reflect-622689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C6E7B-CC88-3B03-8705-C52146ED9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3485" y="2235200"/>
            <a:ext cx="6635262" cy="2859314"/>
          </a:xfrm>
        </p:spPr>
        <p:txBody>
          <a:bodyPr>
            <a:noAutofit/>
          </a:bodyPr>
          <a:lstStyle/>
          <a:p>
            <a:r>
              <a:rPr lang="en-US" sz="8000" dirty="0">
                <a:latin typeface="Algerian" panose="04020705040A02060702" pitchFamily="82" charset="0"/>
              </a:rPr>
              <a:t>WHY </a:t>
            </a:r>
            <a:br>
              <a:rPr lang="en-US" sz="8000" dirty="0">
                <a:latin typeface="Algerian" panose="04020705040A02060702" pitchFamily="82" charset="0"/>
              </a:rPr>
            </a:br>
            <a:r>
              <a:rPr lang="en-US" sz="8000" dirty="0">
                <a:latin typeface="Algerian" panose="04020705040A02060702" pitchFamily="82" charset="0"/>
              </a:rPr>
              <a:t>CEO IS</a:t>
            </a:r>
            <a:br>
              <a:rPr lang="en-US" sz="8000" dirty="0">
                <a:latin typeface="Algerian" panose="04020705040A02060702" pitchFamily="82" charset="0"/>
              </a:rPr>
            </a:br>
            <a:r>
              <a:rPr lang="en-US" sz="8000" dirty="0">
                <a:latin typeface="Algerian" panose="04020705040A02060702" pitchFamily="82" charset="0"/>
              </a:rPr>
              <a:t>IMPORTANT ?</a:t>
            </a:r>
            <a:endParaRPr lang="en-IN" sz="8000" dirty="0">
              <a:latin typeface="Algerian" panose="04020705040A02060702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9889C-73E1-55CE-6FE2-58876F09F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904" y="1818520"/>
            <a:ext cx="3037900" cy="352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21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E28AE-3FBE-6EA0-3F64-1317EC6A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7939" y="509660"/>
            <a:ext cx="7922201" cy="1478570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latin typeface="Algerian" panose="04020705040A02060702" pitchFamily="82" charset="0"/>
              </a:rPr>
              <a:t>WHAT IS WT CEO ?</a:t>
            </a:r>
            <a:endParaRPr lang="en-IN" sz="8000" dirty="0">
              <a:latin typeface="Algerian" panose="04020705040A02060702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1BFC21-CF29-B13F-BFDE-47EE50690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51083" y="2413196"/>
            <a:ext cx="5469653" cy="386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6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C1769-8019-60DE-FA3A-232B11C9F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581" y="643094"/>
            <a:ext cx="9905998" cy="1478570"/>
          </a:xfrm>
        </p:spPr>
        <p:txBody>
          <a:bodyPr/>
          <a:lstStyle/>
          <a:p>
            <a:r>
              <a:rPr lang="en-US" dirty="0"/>
              <a:t>HERE WE GO……….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4766-6354-03D7-92EC-8711CCFB3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10414192" cy="3541714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/>
              <a:t>PLACE WHERE PROSPECT GET TO KNOW ABOUT THE BUSINESS PLAN CLEARLY</a:t>
            </a:r>
          </a:p>
          <a:p>
            <a:r>
              <a:rPr lang="en-US" sz="8000" dirty="0"/>
              <a:t>UNDERSTAND THE OPPORTUNITY WELL</a:t>
            </a:r>
          </a:p>
          <a:p>
            <a:r>
              <a:rPr lang="en-US" sz="8000" dirty="0"/>
              <a:t>GET TO KNOW ABOUT THE WINNING TEAM EDUCATION SYSTEM</a:t>
            </a:r>
          </a:p>
          <a:p>
            <a:r>
              <a:rPr lang="en-US" sz="8000" dirty="0"/>
              <a:t>WHERE YOU ARE ABLE TO SHOW YOUR VALUE TO THE PROSPECT</a:t>
            </a:r>
          </a:p>
          <a:p>
            <a:r>
              <a:rPr lang="en-US" sz="8000" dirty="0"/>
              <a:t>ASLO YOU CAN SHOW HOW GREAT THE UPLINE IS</a:t>
            </a:r>
          </a:p>
          <a:p>
            <a:r>
              <a:rPr lang="en-US" sz="8000" dirty="0"/>
              <a:t>CEO IS THE SHOW CASE OF SUCCESS</a:t>
            </a:r>
          </a:p>
          <a:p>
            <a:r>
              <a:rPr lang="en-US" sz="8000" dirty="0"/>
              <a:t>PROSPECT RELATE WITH THE THEIR PROFESSION</a:t>
            </a:r>
          </a:p>
          <a:p>
            <a:r>
              <a:rPr lang="en-US" sz="8000" dirty="0"/>
              <a:t>FAITH GET TRANSFERRED EACHOTHER</a:t>
            </a:r>
          </a:p>
          <a:p>
            <a:r>
              <a:rPr lang="en-US" sz="8000" dirty="0"/>
              <a:t>ENERGY GETS EXCHANGED EACHOTHER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8199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23BA-40BB-C9BE-4968-1A82DA89C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CHARGING STATION FOR THE DISTRIBUTORS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7D452C-C1E1-FF4A-A577-C2B3B5FE0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14" y="2410609"/>
            <a:ext cx="3820028" cy="25698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9EF892-B86D-0AF5-F0FA-B74C9C1F0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950" y="2410608"/>
            <a:ext cx="2582426" cy="25824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D706D2-2E19-CB29-A550-9C59566F7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784" y="2410608"/>
            <a:ext cx="3394281" cy="25487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5B9D58A-A5E5-94D5-96F0-72735BEFE8E3}"/>
              </a:ext>
            </a:extLst>
          </p:cNvPr>
          <p:cNvSpPr txBox="1"/>
          <p:nvPr/>
        </p:nvSpPr>
        <p:spPr>
          <a:xfrm>
            <a:off x="944545" y="5416065"/>
            <a:ext cx="71788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 HUMAN BRAIN NEEDS CHARGING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HAVING THE POSITIVE AURA SURROUNDED WITH LIKE MINDED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BECAUSE WE WORK IN NEGATIVE ENVIRONMENT THE WHOLE WEEK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713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4142A-E8BE-9EC5-6538-2ED4405FE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56293"/>
            <a:ext cx="9905998" cy="1478570"/>
          </a:xfrm>
        </p:spPr>
        <p:txBody>
          <a:bodyPr/>
          <a:lstStyle/>
          <a:p>
            <a:r>
              <a:rPr lang="en-US" dirty="0"/>
              <a:t>CONSISTENCY LEADS TO RESULTS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93679-B2F0-502F-3C48-10C77F492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646590"/>
            <a:ext cx="9905999" cy="3541714"/>
          </a:xfrm>
        </p:spPr>
        <p:txBody>
          <a:bodyPr>
            <a:noAutofit/>
          </a:bodyPr>
          <a:lstStyle/>
          <a:p>
            <a:r>
              <a:rPr lang="en-US" sz="2000" dirty="0"/>
              <a:t>MAKE THE CEO AS THE SECOND EXPOTURE</a:t>
            </a:r>
          </a:p>
          <a:p>
            <a:r>
              <a:rPr lang="en-US" sz="2000" dirty="0"/>
              <a:t>TAKE THE 21WEEKS CHALLENGE TO ATTEND THE CEO </a:t>
            </a:r>
          </a:p>
          <a:p>
            <a:r>
              <a:rPr lang="en-US" sz="2000" dirty="0"/>
              <a:t>A PERSON HAS 6000-60,000 THOUGHTS PER DAY (HOW MANY OF THEM ARE NEGATIVE)</a:t>
            </a:r>
          </a:p>
          <a:p>
            <a:r>
              <a:rPr lang="en-US" sz="2000" dirty="0"/>
              <a:t>IF YOU ARE OUT OF THE SYSTEM, YOU ARE OUT OF THE BUSINESS</a:t>
            </a:r>
          </a:p>
          <a:p>
            <a:r>
              <a:rPr lang="en-US" sz="2000" dirty="0"/>
              <a:t>DUPLICATE THE SAME IN TEAM</a:t>
            </a:r>
          </a:p>
          <a:p>
            <a:r>
              <a:rPr lang="en-US" sz="2000" dirty="0"/>
              <a:t>IF THERE IS NO CEO IN YOUR LOCATION ORGANIZE IT</a:t>
            </a:r>
          </a:p>
          <a:p>
            <a:r>
              <a:rPr lang="en-US" sz="2000" dirty="0"/>
              <a:t>WHO ORGANIZE THE CEO </a:t>
            </a:r>
          </a:p>
          <a:p>
            <a:r>
              <a:rPr lang="en-US" sz="2000" dirty="0"/>
              <a:t>LEADER ORGANIZE THE CEO</a:t>
            </a:r>
          </a:p>
          <a:p>
            <a:r>
              <a:rPr lang="en-US" sz="2000" dirty="0"/>
              <a:t>UPTO A CERTAIN PERIOD OF TIME BETTER TO ATTEND ONLY ONE CEO EVERY WEEK</a:t>
            </a:r>
          </a:p>
          <a:p>
            <a:r>
              <a:rPr lang="en-US" sz="2000" dirty="0"/>
              <a:t>ARE YOU A LEADER YES (OR) NO ?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74883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E89CB-ED85-028C-8D58-A9E2E2174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10494578" cy="2422997"/>
          </a:xfrm>
        </p:spPr>
        <p:txBody>
          <a:bodyPr>
            <a:normAutofit/>
          </a:bodyPr>
          <a:lstStyle/>
          <a:p>
            <a:r>
              <a:rPr lang="en-US" sz="2000" dirty="0"/>
              <a:t>WE ARE THAT MUCH LUCKY THAT ONLY WT IS CONDUCTING THE CEO’S</a:t>
            </a:r>
          </a:p>
          <a:p>
            <a:r>
              <a:rPr lang="en-US" sz="2000" dirty="0"/>
              <a:t>ANY WHERE IN INDIA WE CAN BUILD OUR BUSINESS WITH THE HELP OF CEO MEETINGS</a:t>
            </a:r>
          </a:p>
          <a:p>
            <a:r>
              <a:rPr lang="en-US" sz="2000"/>
              <a:t>YOU WILL GET TO ACCESS THE TOTAL INFORMATION  IF YOU SUBSCRIBE WT APP</a:t>
            </a:r>
          </a:p>
          <a:p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576942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109</TotalTime>
  <Words>244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Algerian</vt:lpstr>
      <vt:lpstr>Arial</vt:lpstr>
      <vt:lpstr>Calibri</vt:lpstr>
      <vt:lpstr>Tw Cen MT</vt:lpstr>
      <vt:lpstr>Circuit</vt:lpstr>
      <vt:lpstr>WHY  CEO IS IMPORTANT ?</vt:lpstr>
      <vt:lpstr>WHAT IS WT CEO ?</vt:lpstr>
      <vt:lpstr>HERE WE GO……….</vt:lpstr>
      <vt:lpstr>CHARGING STATION FOR THE DISTRIBUTORS</vt:lpstr>
      <vt:lpstr>CONSISTENCY LEADS TO RESULTS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Barath Ponnoji</dc:creator>
  <cp:lastModifiedBy>Barath Ponnoji</cp:lastModifiedBy>
  <cp:revision>2</cp:revision>
  <dcterms:created xsi:type="dcterms:W3CDTF">2025-06-25T16:17:37Z</dcterms:created>
  <dcterms:modified xsi:type="dcterms:W3CDTF">2025-06-26T09:01:37Z</dcterms:modified>
</cp:coreProperties>
</file>